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67" r:id="rId7"/>
    <p:sldId id="270" r:id="rId8"/>
    <p:sldId id="271" r:id="rId9"/>
    <p:sldId id="268" r:id="rId10"/>
    <p:sldId id="269" r:id="rId11"/>
    <p:sldId id="273" r:id="rId12"/>
    <p:sldId id="274" r:id="rId13"/>
    <p:sldId id="272" r:id="rId14"/>
    <p:sldId id="321" r:id="rId15"/>
    <p:sldId id="26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318" r:id="rId29"/>
    <p:sldId id="263" r:id="rId30"/>
    <p:sldId id="291" r:id="rId31"/>
    <p:sldId id="292" r:id="rId32"/>
    <p:sldId id="293" r:id="rId33"/>
    <p:sldId id="294" r:id="rId34"/>
    <p:sldId id="288" r:id="rId35"/>
    <p:sldId id="289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90" r:id="rId49"/>
    <p:sldId id="308" r:id="rId50"/>
    <p:sldId id="309" r:id="rId51"/>
    <p:sldId id="31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3" r:id="rId70"/>
    <p:sldId id="334" r:id="rId71"/>
    <p:sldId id="342" r:id="rId72"/>
    <p:sldId id="335" r:id="rId73"/>
    <p:sldId id="343" r:id="rId74"/>
    <p:sldId id="336" r:id="rId75"/>
    <p:sldId id="337" r:id="rId76"/>
    <p:sldId id="338" r:id="rId77"/>
    <p:sldId id="339" r:id="rId78"/>
    <p:sldId id="340" r:id="rId79"/>
    <p:sldId id="341" r:id="rId80"/>
    <p:sldId id="344" r:id="rId81"/>
    <p:sldId id="434" r:id="rId82"/>
    <p:sldId id="368" r:id="rId83"/>
    <p:sldId id="345" r:id="rId84"/>
    <p:sldId id="349" r:id="rId85"/>
    <p:sldId id="350" r:id="rId86"/>
    <p:sldId id="351" r:id="rId87"/>
    <p:sldId id="346" r:id="rId88"/>
    <p:sldId id="347" r:id="rId89"/>
    <p:sldId id="348" r:id="rId90"/>
    <p:sldId id="352" r:id="rId91"/>
    <p:sldId id="353" r:id="rId92"/>
    <p:sldId id="354" r:id="rId93"/>
    <p:sldId id="355" r:id="rId94"/>
    <p:sldId id="356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415" r:id="rId105"/>
    <p:sldId id="264" r:id="rId106"/>
    <p:sldId id="417" r:id="rId107"/>
    <p:sldId id="423" r:id="rId108"/>
    <p:sldId id="418" r:id="rId109"/>
    <p:sldId id="420" r:id="rId110"/>
    <p:sldId id="422" r:id="rId111"/>
    <p:sldId id="424" r:id="rId112"/>
    <p:sldId id="419" r:id="rId113"/>
    <p:sldId id="425" r:id="rId114"/>
    <p:sldId id="426" r:id="rId115"/>
    <p:sldId id="429" r:id="rId116"/>
    <p:sldId id="428" r:id="rId117"/>
    <p:sldId id="430" r:id="rId118"/>
    <p:sldId id="431" r:id="rId119"/>
    <p:sldId id="432" r:id="rId120"/>
    <p:sldId id="433" r:id="rId121"/>
    <p:sldId id="416" r:id="rId122"/>
    <p:sldId id="435" r:id="rId123"/>
    <p:sldId id="450" r:id="rId124"/>
    <p:sldId id="436" r:id="rId125"/>
    <p:sldId id="437" r:id="rId126"/>
    <p:sldId id="438" r:id="rId127"/>
    <p:sldId id="439" r:id="rId128"/>
    <p:sldId id="440" r:id="rId129"/>
    <p:sldId id="441" r:id="rId130"/>
    <p:sldId id="442" r:id="rId131"/>
    <p:sldId id="451" r:id="rId132"/>
    <p:sldId id="443" r:id="rId133"/>
    <p:sldId id="444" r:id="rId134"/>
    <p:sldId id="445" r:id="rId135"/>
    <p:sldId id="446" r:id="rId136"/>
    <p:sldId id="447" r:id="rId137"/>
    <p:sldId id="452" r:id="rId138"/>
    <p:sldId id="489" r:id="rId139"/>
    <p:sldId id="448" r:id="rId140"/>
    <p:sldId id="449" r:id="rId141"/>
    <p:sldId id="369" r:id="rId142"/>
    <p:sldId id="454" r:id="rId143"/>
    <p:sldId id="455" r:id="rId144"/>
    <p:sldId id="456" r:id="rId145"/>
    <p:sldId id="457" r:id="rId146"/>
    <p:sldId id="458" r:id="rId147"/>
    <p:sldId id="459" r:id="rId148"/>
    <p:sldId id="460" r:id="rId149"/>
    <p:sldId id="461" r:id="rId150"/>
    <p:sldId id="487" r:id="rId151"/>
    <p:sldId id="462" r:id="rId152"/>
    <p:sldId id="463" r:id="rId153"/>
    <p:sldId id="464" r:id="rId154"/>
    <p:sldId id="465" r:id="rId155"/>
    <p:sldId id="466" r:id="rId156"/>
    <p:sldId id="467" r:id="rId157"/>
    <p:sldId id="468" r:id="rId158"/>
    <p:sldId id="469" r:id="rId159"/>
    <p:sldId id="470" r:id="rId160"/>
    <p:sldId id="471" r:id="rId161"/>
    <p:sldId id="472" r:id="rId162"/>
    <p:sldId id="488" r:id="rId163"/>
    <p:sldId id="473" r:id="rId164"/>
    <p:sldId id="474" r:id="rId165"/>
    <p:sldId id="475" r:id="rId166"/>
    <p:sldId id="476" r:id="rId167"/>
    <p:sldId id="297" r:id="rId168"/>
    <p:sldId id="477" r:id="rId169"/>
    <p:sldId id="478" r:id="rId170"/>
    <p:sldId id="479" r:id="rId171"/>
    <p:sldId id="480" r:id="rId172"/>
    <p:sldId id="481" r:id="rId173"/>
    <p:sldId id="482" r:id="rId174"/>
    <p:sldId id="483" r:id="rId175"/>
    <p:sldId id="484" r:id="rId176"/>
    <p:sldId id="485" r:id="rId177"/>
    <p:sldId id="486" r:id="rId178"/>
    <p:sldId id="453" r:id="rId179"/>
    <p:sldId id="370" r:id="rId180"/>
    <p:sldId id="371" r:id="rId181"/>
    <p:sldId id="372" r:id="rId182"/>
    <p:sldId id="373" r:id="rId183"/>
    <p:sldId id="374" r:id="rId184"/>
    <p:sldId id="375" r:id="rId185"/>
    <p:sldId id="376" r:id="rId186"/>
    <p:sldId id="377" r:id="rId187"/>
    <p:sldId id="378" r:id="rId188"/>
    <p:sldId id="285" r:id="rId189"/>
    <p:sldId id="379" r:id="rId190"/>
    <p:sldId id="380" r:id="rId191"/>
    <p:sldId id="381" r:id="rId192"/>
    <p:sldId id="382" r:id="rId193"/>
    <p:sldId id="383" r:id="rId194"/>
    <p:sldId id="384" r:id="rId195"/>
    <p:sldId id="385" r:id="rId196"/>
    <p:sldId id="386" r:id="rId197"/>
    <p:sldId id="387" r:id="rId198"/>
    <p:sldId id="410" r:id="rId199"/>
    <p:sldId id="388" r:id="rId200"/>
    <p:sldId id="389" r:id="rId201"/>
    <p:sldId id="411" r:id="rId202"/>
    <p:sldId id="390" r:id="rId203"/>
    <p:sldId id="391" r:id="rId204"/>
    <p:sldId id="320" r:id="rId205"/>
    <p:sldId id="392" r:id="rId206"/>
    <p:sldId id="393" r:id="rId207"/>
    <p:sldId id="394" r:id="rId208"/>
    <p:sldId id="395" r:id="rId209"/>
    <p:sldId id="396" r:id="rId210"/>
    <p:sldId id="397" r:id="rId211"/>
    <p:sldId id="398" r:id="rId212"/>
    <p:sldId id="399" r:id="rId213"/>
    <p:sldId id="400" r:id="rId214"/>
    <p:sldId id="401" r:id="rId215"/>
    <p:sldId id="402" r:id="rId216"/>
    <p:sldId id="332" r:id="rId217"/>
    <p:sldId id="403" r:id="rId218"/>
    <p:sldId id="412" r:id="rId219"/>
    <p:sldId id="404" r:id="rId220"/>
    <p:sldId id="405" r:id="rId221"/>
    <p:sldId id="413" r:id="rId222"/>
    <p:sldId id="406" r:id="rId223"/>
    <p:sldId id="414" r:id="rId224"/>
    <p:sldId id="407" r:id="rId225"/>
    <p:sldId id="408" r:id="rId226"/>
    <p:sldId id="409" r:id="rId227"/>
    <p:sldId id="265" r:id="rId2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-2-1" initials="1" lastIdx="1" clrIdx="0">
    <p:extLst>
      <p:ext uri="{19B8F6BF-5375-455C-9EA6-DF929625EA0E}">
        <p15:presenceInfo xmlns:p15="http://schemas.microsoft.com/office/powerpoint/2012/main" userId="19-2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commentAuthors" Target="commentAuthor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9T16:33:14.1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comments" Target="../comments/comment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4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3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6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1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4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7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1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9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0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4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hyperlink" Target="http://192.168.0.94:8081/app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F3E48-41A2-4427-8B91-E04AC3F74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353533"/>
            <a:ext cx="7009500" cy="45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0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카테고리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E57426-E15A-4B88-9326-90A49DAC4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070" y="2464255"/>
            <a:ext cx="6744399" cy="4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9BFE0A-DBB8-4D8B-866D-8568C530EE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7483" y="2297577"/>
            <a:ext cx="5683585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4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답변 메시지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8364E-3A8E-4C06-AF99-2E577F1F8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464255"/>
            <a:ext cx="4998258" cy="43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23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상세 설명</a:t>
            </a:r>
          </a:p>
        </p:txBody>
      </p:sp>
    </p:spTree>
    <p:extLst>
      <p:ext uri="{BB962C8B-B14F-4D97-AF65-F5344CB8AC3E}">
        <p14:creationId xmlns:p14="http://schemas.microsoft.com/office/powerpoint/2010/main" val="14666891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9CCF-A2DC-4726-9055-63A8EFF7D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500" y="2565915"/>
            <a:ext cx="5657232" cy="4170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A41D-EC46-4E15-8F40-9D6BA0C2DE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23" y="2296203"/>
            <a:ext cx="6048877" cy="419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D705E-8D7F-484B-B6C7-1E0D3DBB5C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3716116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검색</a:t>
            </a:r>
          </a:p>
        </p:txBody>
      </p:sp>
    </p:spTree>
    <p:extLst>
      <p:ext uri="{BB962C8B-B14F-4D97-AF65-F5344CB8AC3E}">
        <p14:creationId xmlns:p14="http://schemas.microsoft.com/office/powerpoint/2010/main" val="13048902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464255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493295" y="2943604"/>
            <a:ext cx="7002379" cy="541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78FA97-C3ED-4906-8CE4-3FF0BE9B4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915" y="4311284"/>
            <a:ext cx="11277600" cy="16097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66CC51-5679-48F2-977B-43DE612FD22C}"/>
              </a:ext>
            </a:extLst>
          </p:cNvPr>
          <p:cNvSpPr/>
          <p:nvPr/>
        </p:nvSpPr>
        <p:spPr>
          <a:xfrm>
            <a:off x="493295" y="4604339"/>
            <a:ext cx="7002379" cy="1316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189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235650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7581900" y="2658974"/>
            <a:ext cx="2717132" cy="6497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66A33-7A8C-48CF-9E57-5078D1675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062" y="3506701"/>
            <a:ext cx="11191875" cy="33337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F23F16-FEEC-49A1-891C-F5CA8B481350}"/>
              </a:ext>
            </a:extLst>
          </p:cNvPr>
          <p:cNvSpPr/>
          <p:nvPr/>
        </p:nvSpPr>
        <p:spPr>
          <a:xfrm>
            <a:off x="7581900" y="4439653"/>
            <a:ext cx="1948550" cy="2400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8E038-52BD-4664-9282-46D519DBA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4292" y="2464255"/>
            <a:ext cx="6482216" cy="4204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8E816-CB99-4752-9B4E-9C9F0A4C35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758" y="2784878"/>
            <a:ext cx="3827463" cy="207286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121270-B806-45BB-BDF1-176BC76FD597}"/>
              </a:ext>
            </a:extLst>
          </p:cNvPr>
          <p:cNvSpPr/>
          <p:nvPr/>
        </p:nvSpPr>
        <p:spPr>
          <a:xfrm>
            <a:off x="2662655" y="3429000"/>
            <a:ext cx="1151356" cy="5895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D2D04-87FA-4297-925A-05B76FB75323}"/>
              </a:ext>
            </a:extLst>
          </p:cNvPr>
          <p:cNvCxnSpPr>
            <a:stCxn id="24" idx="3"/>
          </p:cNvCxnSpPr>
          <p:nvPr/>
        </p:nvCxnSpPr>
        <p:spPr>
          <a:xfrm>
            <a:off x="3814011" y="3723774"/>
            <a:ext cx="1440281" cy="294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082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종류별 검색</a:t>
            </a:r>
          </a:p>
        </p:txBody>
      </p:sp>
    </p:spTree>
    <p:extLst>
      <p:ext uri="{BB962C8B-B14F-4D97-AF65-F5344CB8AC3E}">
        <p14:creationId xmlns:p14="http://schemas.microsoft.com/office/powerpoint/2010/main" val="25326788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909264" y="3693690"/>
            <a:ext cx="1020127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1239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10395284" y="3693690"/>
            <a:ext cx="71525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4024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40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D93AF2-9DC9-4CBB-A3F7-149AC44303F8}"/>
              </a:ext>
            </a:extLst>
          </p:cNvPr>
          <p:cNvSpPr/>
          <p:nvPr/>
        </p:nvSpPr>
        <p:spPr>
          <a:xfrm>
            <a:off x="3676650" y="4357110"/>
            <a:ext cx="6581274" cy="838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61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4AF966-83C4-415D-BBCE-E0A08124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314139"/>
            <a:ext cx="9197477" cy="4543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6E819A-E2E3-4B05-8C50-B48B10A9A14D}"/>
              </a:ext>
            </a:extLst>
          </p:cNvPr>
          <p:cNvSpPr/>
          <p:nvPr/>
        </p:nvSpPr>
        <p:spPr>
          <a:xfrm>
            <a:off x="6557211" y="4307306"/>
            <a:ext cx="102468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6221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지역별 검색 </a:t>
            </a:r>
          </a:p>
        </p:txBody>
      </p:sp>
    </p:spTree>
    <p:extLst>
      <p:ext uri="{BB962C8B-B14F-4D97-AF65-F5344CB8AC3E}">
        <p14:creationId xmlns:p14="http://schemas.microsoft.com/office/powerpoint/2010/main" val="3697728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3390900" y="2645227"/>
            <a:ext cx="5945796" cy="4000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52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6458952" y="4399513"/>
            <a:ext cx="2893698" cy="1696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A595-2362-4AD2-BCF5-6ABA39B8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5" y="2244869"/>
            <a:ext cx="6691099" cy="4571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2852602" y="3545272"/>
            <a:ext cx="2020187" cy="545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8560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28012149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7F168-E506-4EF4-9DCB-3D05CD839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24" y="1724602"/>
            <a:ext cx="9847152" cy="51168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496DDB2-0AF3-4D82-BD30-44E14A323E19}"/>
              </a:ext>
            </a:extLst>
          </p:cNvPr>
          <p:cNvSpPr/>
          <p:nvPr/>
        </p:nvSpPr>
        <p:spPr>
          <a:xfrm>
            <a:off x="5696960" y="3711920"/>
            <a:ext cx="1627293" cy="15390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12728" y="3877799"/>
            <a:ext cx="1805347" cy="3214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525DE08-D397-44E8-88B5-184474909F03}"/>
              </a:ext>
            </a:extLst>
          </p:cNvPr>
          <p:cNvSpPr/>
          <p:nvPr/>
        </p:nvSpPr>
        <p:spPr>
          <a:xfrm>
            <a:off x="7810500" y="4260084"/>
            <a:ext cx="940118" cy="7971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10927532" y="4876153"/>
            <a:ext cx="1059255" cy="3024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49013-34A6-4935-AC47-4E80E821B5F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5011155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138843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0B7796-DE73-4C79-8B62-429D9CC7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1724602"/>
            <a:ext cx="6856911" cy="5127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9334599" y="2233536"/>
            <a:ext cx="711800" cy="4334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ACD9F-BC90-4817-B84B-AF6FBC6157C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2458834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6502F-3F4A-4524-86B2-8B727927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6" y="1724602"/>
            <a:ext cx="6736823" cy="51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25053" y="201136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C143-40A5-4302-B834-FECE4836D23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30539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99C6D-2915-43F8-BD72-3A56C4A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39" y="1705439"/>
            <a:ext cx="6044563" cy="5152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828528" y="2345513"/>
            <a:ext cx="1270681" cy="4067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0B919-2D66-4542-886D-C3D52BAF096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6403868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92F4E6-A75F-40EE-BFC3-A30C247A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47846"/>
            <a:ext cx="9847152" cy="306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FF82C-3253-40C3-88C0-8D841792C9F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98340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80DD-68C9-4765-AF4F-A8EAC71D7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65915"/>
            <a:ext cx="9847152" cy="3014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266A6E-87CB-4F65-B5D8-65A095FA316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24665319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11981-F70D-49D9-AC26-F72FF690C6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8" y="1702831"/>
            <a:ext cx="721589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5DA85F-D01E-4516-87C1-84316ED7024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46657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63C985-66D3-463A-A2A7-AA331130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10838"/>
              </p:ext>
            </p:extLst>
          </p:nvPr>
        </p:nvGraphicFramePr>
        <p:xfrm>
          <a:off x="228321" y="2935705"/>
          <a:ext cx="11716036" cy="2676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902">
                  <a:extLst>
                    <a:ext uri="{9D8B030D-6E8A-4147-A177-3AD203B41FA5}">
                      <a16:colId xmlns:a16="http://schemas.microsoft.com/office/drawing/2014/main" val="316462248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51134062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825281017"/>
                    </a:ext>
                  </a:extLst>
                </a:gridCol>
                <a:gridCol w="306971">
                  <a:extLst>
                    <a:ext uri="{9D8B030D-6E8A-4147-A177-3AD203B41FA5}">
                      <a16:colId xmlns:a16="http://schemas.microsoft.com/office/drawing/2014/main" val="3845334358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206355370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300208094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5515827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3806983978"/>
                    </a:ext>
                  </a:extLst>
                </a:gridCol>
                <a:gridCol w="295976">
                  <a:extLst>
                    <a:ext uri="{9D8B030D-6E8A-4147-A177-3AD203B41FA5}">
                      <a16:colId xmlns:a16="http://schemas.microsoft.com/office/drawing/2014/main" val="1271777979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88833781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1944152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02421412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3591386626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2723731110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1221336635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922733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19593220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843057967"/>
                    </a:ext>
                  </a:extLst>
                </a:gridCol>
                <a:gridCol w="334477">
                  <a:extLst>
                    <a:ext uri="{9D8B030D-6E8A-4147-A177-3AD203B41FA5}">
                      <a16:colId xmlns:a16="http://schemas.microsoft.com/office/drawing/2014/main" val="3426411710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01803409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80450317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307433678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3122884341"/>
                    </a:ext>
                  </a:extLst>
                </a:gridCol>
                <a:gridCol w="351323">
                  <a:extLst>
                    <a:ext uri="{9D8B030D-6E8A-4147-A177-3AD203B41FA5}">
                      <a16:colId xmlns:a16="http://schemas.microsoft.com/office/drawing/2014/main" val="2967466292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629016449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837264200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3986776036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1316459983"/>
                    </a:ext>
                  </a:extLst>
                </a:gridCol>
                <a:gridCol w="300190">
                  <a:extLst>
                    <a:ext uri="{9D8B030D-6E8A-4147-A177-3AD203B41FA5}">
                      <a16:colId xmlns:a16="http://schemas.microsoft.com/office/drawing/2014/main" val="3592070487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479021255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565839325"/>
                    </a:ext>
                  </a:extLst>
                </a:gridCol>
              </a:tblGrid>
              <a:tr h="6609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(5/13~5/17)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(5/20~5/24)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(5/27~5/31)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(6/3~6/7)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(6/10~6/14)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(6/17~6/21)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80773"/>
                  </a:ext>
                </a:extLst>
              </a:tr>
              <a:tr h="44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계획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  <a:endParaRPr lang="en-US" altLang="ko-KR" b="1" dirty="0">
                        <a:solidFill>
                          <a:srgbClr val="003580"/>
                        </a:solidFill>
                      </a:endParaRP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25467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요구분석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/DB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95655"/>
                  </a:ext>
                </a:extLst>
              </a:tr>
              <a:tr h="395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개발 및 구현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7611"/>
                  </a:ext>
                </a:extLst>
              </a:tr>
              <a:tr h="389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테스트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디버깅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00445"/>
                  </a:ext>
                </a:extLst>
              </a:tr>
              <a:tr h="3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발표준비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8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EEF91-9FE7-454A-85DB-DD7A4C9830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-1"/>
          <a:stretch/>
        </p:blipFill>
        <p:spPr>
          <a:xfrm>
            <a:off x="2344848" y="2402163"/>
            <a:ext cx="9842625" cy="4218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747920-F08E-49A0-BC87-55F3AE2E849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8403446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03383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77EE-1505-47F9-9BE9-51B18218D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07747"/>
            <a:ext cx="9847152" cy="4427992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5692762" y="3349154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DA1E2771-598A-4827-8209-49D5C58A8DC0}"/>
              </a:ext>
            </a:extLst>
          </p:cNvPr>
          <p:cNvSpPr/>
          <p:nvPr/>
        </p:nvSpPr>
        <p:spPr>
          <a:xfrm>
            <a:off x="5692761" y="3907988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6637007-CEB3-4CDC-A6FA-4B0B1D8CE717}"/>
              </a:ext>
            </a:extLst>
          </p:cNvPr>
          <p:cNvSpPr/>
          <p:nvPr/>
        </p:nvSpPr>
        <p:spPr>
          <a:xfrm>
            <a:off x="5692760" y="4367383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AFE65EC4-6F2B-4038-B385-09275DF3E99C}"/>
              </a:ext>
            </a:extLst>
          </p:cNvPr>
          <p:cNvSpPr/>
          <p:nvPr/>
        </p:nvSpPr>
        <p:spPr>
          <a:xfrm>
            <a:off x="5692760" y="484939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73252E38-B162-4810-BAE8-28BF47E7CCC5}"/>
              </a:ext>
            </a:extLst>
          </p:cNvPr>
          <p:cNvSpPr/>
          <p:nvPr/>
        </p:nvSpPr>
        <p:spPr>
          <a:xfrm>
            <a:off x="8941532" y="3349154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3B983E9F-18C8-4756-837A-B0F81D9C1B8E}"/>
              </a:ext>
            </a:extLst>
          </p:cNvPr>
          <p:cNvSpPr/>
          <p:nvPr/>
        </p:nvSpPr>
        <p:spPr>
          <a:xfrm>
            <a:off x="5622201" y="5755136"/>
            <a:ext cx="1077363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58CAA-716A-4B48-9D7D-766CFBD9078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581367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004D-BE46-493E-A9FF-71A6E218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9" y="1700471"/>
            <a:ext cx="7005482" cy="5157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93259" y="394575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7D0C4C-B0D9-4578-8EFF-3CBF388AC7B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9522597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F47188-2448-4A10-84BE-C7EAD40C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17" y="1702831"/>
            <a:ext cx="7073966" cy="5155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59017" y="445243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651B0-B0B7-42A4-BF7A-B1DE04983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69883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1928-6A5D-4EF3-9F08-E7574BC5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41" y="1702831"/>
            <a:ext cx="7097917" cy="5160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70794" y="505521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4D6E6-9FEA-4A27-9872-9B4D46E6568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0411845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EBC08-4A10-4F22-A7E3-9D8AA15B6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8" y="1702831"/>
            <a:ext cx="711812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5227D1-D836-43D7-863D-C902D903C45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2105518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 목록</a:t>
            </a:r>
          </a:p>
        </p:txBody>
      </p:sp>
    </p:spTree>
    <p:extLst>
      <p:ext uri="{BB962C8B-B14F-4D97-AF65-F5344CB8AC3E}">
        <p14:creationId xmlns:p14="http://schemas.microsoft.com/office/powerpoint/2010/main" val="3539635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8281" y="2332877"/>
            <a:ext cx="6633688" cy="4525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5971065" y="5041232"/>
            <a:ext cx="982185" cy="4832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4520-B2EC-4DEA-9F4B-AC537EC562C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556007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73BC7-B35C-478B-A0F1-234A62401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64255"/>
            <a:ext cx="8901800" cy="4369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7FA09-7227-4D9C-9C77-AAC1A6C0409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31226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80984C-DD29-470D-AED7-940B6297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0E6CE0-51DB-4617-95B0-F0854BF27CD3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Database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961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24F8-001D-4431-928E-83FD49566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2" y="2270916"/>
            <a:ext cx="8166887" cy="4587084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26C2CEF-7298-4538-8EDD-9A5F2519A1E6}"/>
              </a:ext>
            </a:extLst>
          </p:cNvPr>
          <p:cNvSpPr/>
          <p:nvPr/>
        </p:nvSpPr>
        <p:spPr>
          <a:xfrm>
            <a:off x="9437807" y="3036330"/>
            <a:ext cx="666581" cy="3674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DD9BA-10B4-475F-96EB-3A5DDE31944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301891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8165515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5B02AA-DBF8-4B00-9778-CC3B900A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A8D499-76C2-4B98-AF7D-EBA4C1502478}"/>
              </a:ext>
            </a:extLst>
          </p:cNvPr>
          <p:cNvSpPr/>
          <p:nvPr/>
        </p:nvSpPr>
        <p:spPr>
          <a:xfrm>
            <a:off x="7373923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3731-116B-4E4A-A036-C418F98F5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568233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3C1D67-4AF9-4474-B78A-90C24D93D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9" y="2464255"/>
            <a:ext cx="4864761" cy="3851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038087-0C17-44C9-99DC-BA233CFD4A2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338101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6E56C-7EFF-42D2-845F-3B5877220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02" y="2366664"/>
            <a:ext cx="4810796" cy="4382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DBA9F-F686-481B-8D44-C3470A6150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584670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C0389-372B-4893-BC6F-F152FA7BF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07" y="2174812"/>
            <a:ext cx="5096586" cy="4686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62C01-4440-4A47-AC5E-BF9D790A79B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66526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A2942-83CF-446A-A306-05221F5FB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77" y="1993840"/>
            <a:ext cx="5001323" cy="4867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48D9E2-EF6D-4E89-A9EA-2A8B142C95E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806531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22CBA5-AA48-4AE3-9BCD-B1FADC486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25" y="1720333"/>
            <a:ext cx="5099750" cy="5137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D7730C-A557-4F65-AAB4-CD971EBAE38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970045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78CDB6-103C-48C3-AD52-2390D7CA7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150" y="2028825"/>
            <a:ext cx="4838700" cy="4829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BBC34A-F268-440D-9D96-3E47F35E9A8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84099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02190-5338-40A9-98E9-D15896138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664"/>
            <a:ext cx="7984597" cy="4491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BE744-BF86-4C1C-A114-A59672972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66" y="2565915"/>
            <a:ext cx="1933845" cy="3115110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29CC8F3D-5A24-48A8-8A41-2A96BB9E0CAB}"/>
              </a:ext>
            </a:extLst>
          </p:cNvPr>
          <p:cNvSpPr/>
          <p:nvPr/>
        </p:nvSpPr>
        <p:spPr>
          <a:xfrm>
            <a:off x="8719565" y="3873606"/>
            <a:ext cx="1933845" cy="480280"/>
          </a:xfrm>
          <a:prstGeom prst="borderCallout1">
            <a:avLst>
              <a:gd name="adj1" fmla="val 51734"/>
              <a:gd name="adj2" fmla="val -800"/>
              <a:gd name="adj3" fmla="val 311108"/>
              <a:gd name="adj4" fmla="val -3677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EA3C-0E07-4857-9E6F-8150646B7FC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8289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87253"/>
              </p:ext>
            </p:extLst>
          </p:nvPr>
        </p:nvGraphicFramePr>
        <p:xfrm>
          <a:off x="1682300" y="2309740"/>
          <a:ext cx="9290500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HOMEPAGE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숙소시설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2339552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EA26C-7FF1-45CF-ABA2-DF40C5BDF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21480-EE0E-4FBE-A08A-3E2A6D643090}"/>
              </a:ext>
            </a:extLst>
          </p:cNvPr>
          <p:cNvSpPr/>
          <p:nvPr/>
        </p:nvSpPr>
        <p:spPr>
          <a:xfrm>
            <a:off x="7810500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EC05A-4CC7-4A76-A574-07F4B9871A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3151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36DC0-0507-4A8D-BA99-D32A52862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312" y="2645227"/>
            <a:ext cx="4371975" cy="4200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36040-E3CB-48C0-8416-9828E9D927C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64090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8A591-266C-422A-ADDC-BBA87C48CB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2700" y="2565915"/>
            <a:ext cx="4267200" cy="421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81B66-3D03-40CB-99D3-03B2FC38BF1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95631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379F0-D7CF-43D7-BB38-94571037E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6975" y="2552700"/>
            <a:ext cx="4438650" cy="430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2A1A0E-B459-4986-919A-CABE4DF8956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4601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7BBC90-E190-406B-ADC3-89DC23E93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37" y="2752725"/>
            <a:ext cx="4505325" cy="4105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F5157F-3993-4978-8678-425E48F5695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7406088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6B89-0F6C-4998-9709-57DA81555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987" y="2103741"/>
            <a:ext cx="5000625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329BF8-AC4A-4F2D-A214-38659E54980B}"/>
              </a:ext>
            </a:extLst>
          </p:cNvPr>
          <p:cNvSpPr/>
          <p:nvPr/>
        </p:nvSpPr>
        <p:spPr>
          <a:xfrm>
            <a:off x="4748169" y="3506598"/>
            <a:ext cx="1837189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12CFD-F0CA-4213-8902-3DFDC4D24C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3035831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9C22-6590-4182-B92F-8607CA660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E6FB84-EBA6-498B-A8B5-35141784DE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882704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878F72-9958-4E16-91D5-2B87055F9B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A206-584D-4E9E-AF0D-F24657C619BA}"/>
              </a:ext>
            </a:extLst>
          </p:cNvPr>
          <p:cNvSpPr/>
          <p:nvPr/>
        </p:nvSpPr>
        <p:spPr>
          <a:xfrm>
            <a:off x="4806892" y="5050172"/>
            <a:ext cx="187074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4ABA3-4B96-485A-9B5D-A71D5815178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4884302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70844-1586-4130-AB5C-B789D93A6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2225" y="1702831"/>
            <a:ext cx="4733925" cy="4638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0A40B-EAEF-408C-8261-C72ED9566D74}"/>
              </a:ext>
            </a:extLst>
          </p:cNvPr>
          <p:cNvSpPr/>
          <p:nvPr/>
        </p:nvSpPr>
        <p:spPr>
          <a:xfrm>
            <a:off x="3489820" y="1724602"/>
            <a:ext cx="4387442" cy="122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1372A-FDD4-4BE2-BF3F-B6ED49E80D7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73652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77169"/>
              </p:ext>
            </p:extLst>
          </p:nvPr>
        </p:nvGraphicFramePr>
        <p:xfrm>
          <a:off x="1682300" y="2309740"/>
          <a:ext cx="92905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POLICY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숙소정책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사용가능카드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HEADNAME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NEARBY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숙소근처시설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466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C046CF-3255-48B0-A3DB-831796447B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526" y="2936607"/>
            <a:ext cx="9313548" cy="1346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5DAEBF-2E68-484E-B9B1-14D2236E4DFA}"/>
              </a:ext>
            </a:extLst>
          </p:cNvPr>
          <p:cNvSpPr/>
          <p:nvPr/>
        </p:nvSpPr>
        <p:spPr>
          <a:xfrm>
            <a:off x="4719623" y="3620414"/>
            <a:ext cx="2625754" cy="66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A7607-5757-4053-9376-A815AE9C0D2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47895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7F125-D93D-4504-B99C-88600B48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4" y="2349162"/>
            <a:ext cx="8015711" cy="4508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098ED-F88D-4731-AE43-A1715B5EAC5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302046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921405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16094-D693-45A1-B4B7-424BBD6557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918"/>
            <a:ext cx="8016145" cy="4509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B5728-6E09-48F7-A1B4-1D3973C4E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64" y="2464255"/>
            <a:ext cx="2229161" cy="3105583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45A72658-69DA-464A-B485-AA57152E183F}"/>
              </a:ext>
            </a:extLst>
          </p:cNvPr>
          <p:cNvSpPr/>
          <p:nvPr/>
        </p:nvSpPr>
        <p:spPr>
          <a:xfrm>
            <a:off x="8870464" y="3206691"/>
            <a:ext cx="2229161" cy="585133"/>
          </a:xfrm>
          <a:prstGeom prst="borderCallout1">
            <a:avLst>
              <a:gd name="adj1" fmla="val 45165"/>
              <a:gd name="adj2" fmla="val -770"/>
              <a:gd name="adj3" fmla="val -42217"/>
              <a:gd name="adj4" fmla="val -13077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9BD20-D046-4203-A794-0239142F954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1588061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72364-CAF3-4B04-8779-CAF8B264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7" y="2348918"/>
            <a:ext cx="8016146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927727-ED50-4803-82C5-83D1AF537F2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32286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8779BA-0C39-413C-829F-4FA87FE17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4" y="2344724"/>
            <a:ext cx="8016146" cy="4509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284FE-70C7-4191-978A-8A1489E6F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5" y="2849796"/>
            <a:ext cx="1609950" cy="2305372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8D28B32-2F22-4B55-B77D-9C144BDDCDB1}"/>
              </a:ext>
            </a:extLst>
          </p:cNvPr>
          <p:cNvSpPr/>
          <p:nvPr/>
        </p:nvSpPr>
        <p:spPr>
          <a:xfrm>
            <a:off x="1138863" y="2677130"/>
            <a:ext cx="1736212" cy="2675045"/>
          </a:xfrm>
          <a:prstGeom prst="borderCallout1">
            <a:avLst>
              <a:gd name="adj1" fmla="val 29726"/>
              <a:gd name="adj2" fmla="val 99899"/>
              <a:gd name="adj3" fmla="val -1337"/>
              <a:gd name="adj4" fmla="val 1732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59BEC-2A77-4DD8-9EC9-3BFD6298B80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044189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310B2-A614-40BD-BDAE-2BC21DC3F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645227"/>
            <a:ext cx="7772400" cy="3829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BEC75-CD31-4A07-8659-B12E5498BB60}"/>
              </a:ext>
            </a:extLst>
          </p:cNvPr>
          <p:cNvSpPr/>
          <p:nvPr/>
        </p:nvSpPr>
        <p:spPr>
          <a:xfrm>
            <a:off x="2172749" y="3917659"/>
            <a:ext cx="847288" cy="302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ED6E6-25CC-49E3-8ADE-9A182341C5A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598631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EED3B0-0186-47ED-9EEC-FE9D8C566B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507" y="2464255"/>
            <a:ext cx="5562600" cy="417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17439E-83E4-4766-B69D-C1F699C6CF1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347066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96EE7-49EC-4B2B-9D89-AD0A3DBF3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773" y="2348919"/>
            <a:ext cx="6144151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93727F-E949-40E4-AE36-34DA5BA844E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7920299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7EC44-C7E7-4553-9AE6-F9124BFE07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940" y="2348918"/>
            <a:ext cx="6136420" cy="450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6C41D-4626-439E-BABF-24AF028F5D85}"/>
              </a:ext>
            </a:extLst>
          </p:cNvPr>
          <p:cNvSpPr/>
          <p:nvPr/>
        </p:nvSpPr>
        <p:spPr>
          <a:xfrm>
            <a:off x="2322940" y="5452844"/>
            <a:ext cx="1535995" cy="243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C7C6-784B-4866-ADCF-CF73204C4B6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9711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95591"/>
              </p:ext>
            </p:extLst>
          </p:nvPr>
        </p:nvGraphicFramePr>
        <p:xfrm>
          <a:off x="1682300" y="2309740"/>
          <a:ext cx="929050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UNIQUE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PROFILEPHOTO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프로필이미지파일명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등록된 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9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442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7AB68-5F2F-4923-BEC0-F66E17202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" y="2666998"/>
            <a:ext cx="1876425" cy="3752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9168A-F441-4E28-BA55-EE43B31F8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262" y="1724602"/>
            <a:ext cx="7000875" cy="5124450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FEF454D-2FE0-48FB-B3C0-68DD97D18549}"/>
              </a:ext>
            </a:extLst>
          </p:cNvPr>
          <p:cNvSpPr/>
          <p:nvPr/>
        </p:nvSpPr>
        <p:spPr>
          <a:xfrm>
            <a:off x="3877990" y="6186505"/>
            <a:ext cx="1868469" cy="466686"/>
          </a:xfrm>
          <a:prstGeom prst="borderCallout1">
            <a:avLst>
              <a:gd name="adj1" fmla="val 38750"/>
              <a:gd name="adj2" fmla="val -1625"/>
              <a:gd name="adj3" fmla="val -125232"/>
              <a:gd name="adj4" fmla="val -867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097A9-CB55-4E0F-906C-11AB7E4B4FD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790513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0FB45-7C5A-4572-8CFA-8A7AE0C9D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65" y="2565915"/>
            <a:ext cx="4439270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EA96-B323-4185-BE4F-AF15B0B4C517}"/>
              </a:ext>
            </a:extLst>
          </p:cNvPr>
          <p:cNvSpPr/>
          <p:nvPr/>
        </p:nvSpPr>
        <p:spPr>
          <a:xfrm>
            <a:off x="3305262" y="5838738"/>
            <a:ext cx="95634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93858-3741-43BD-8565-02868ACFD4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485141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2D955-BB91-4F7D-800C-68BAC7F79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589087"/>
            <a:ext cx="8029575" cy="109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74AA28-737B-4FAA-8A3A-152FB7F3E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5" y="4197537"/>
            <a:ext cx="7983064" cy="11050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2B534-AD30-477C-9651-D8E5601CC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5807237"/>
            <a:ext cx="3543795" cy="89547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B07F226-790D-43B5-8E50-51684FCBE260}"/>
              </a:ext>
            </a:extLst>
          </p:cNvPr>
          <p:cNvSpPr/>
          <p:nvPr/>
        </p:nvSpPr>
        <p:spPr>
          <a:xfrm>
            <a:off x="3652160" y="3692891"/>
            <a:ext cx="327170" cy="426103"/>
          </a:xfrm>
          <a:prstGeom prst="downArrow">
            <a:avLst/>
          </a:prstGeom>
          <a:solidFill>
            <a:srgbClr val="C00000"/>
          </a:solidFill>
          <a:ln>
            <a:solidFill>
              <a:srgbClr val="003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CF1AF6C-EBAA-4467-B812-A3E5ED31C2CE}"/>
              </a:ext>
            </a:extLst>
          </p:cNvPr>
          <p:cNvSpPr/>
          <p:nvPr/>
        </p:nvSpPr>
        <p:spPr>
          <a:xfrm>
            <a:off x="3672794" y="5302591"/>
            <a:ext cx="327170" cy="42610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B42284-D705-4A55-B157-8D011B66337A}"/>
              </a:ext>
            </a:extLst>
          </p:cNvPr>
          <p:cNvSpPr/>
          <p:nvPr/>
        </p:nvSpPr>
        <p:spPr>
          <a:xfrm>
            <a:off x="2070100" y="2970706"/>
            <a:ext cx="4382134" cy="31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744DC-7A5B-4B36-BE9E-2EF3AD174FF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037194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8B437-3A18-44DD-9E8D-20CC0F1B2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887" y="2476500"/>
            <a:ext cx="3590925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301E4-EEBD-491D-880B-F697CB5DD8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58" y="2464255"/>
            <a:ext cx="3505200" cy="37909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0C8516-9DC5-42A0-A201-A76D1F6E7226}"/>
              </a:ext>
            </a:extLst>
          </p:cNvPr>
          <p:cNvSpPr/>
          <p:nvPr/>
        </p:nvSpPr>
        <p:spPr>
          <a:xfrm>
            <a:off x="5293453" y="3909270"/>
            <a:ext cx="52850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02779A-78AD-42BF-9E36-21EDBA20EC5A}"/>
              </a:ext>
            </a:extLst>
          </p:cNvPr>
          <p:cNvSpPr/>
          <p:nvPr/>
        </p:nvSpPr>
        <p:spPr>
          <a:xfrm>
            <a:off x="1131887" y="3808602"/>
            <a:ext cx="864693" cy="37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CD33-B541-4401-A6D3-02C0085D635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092952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3FFD2-9585-4614-B24E-08173EBC4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959" y="2753555"/>
            <a:ext cx="3514725" cy="380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9E3E0-A4DD-4734-A376-C2789C8BF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175" y="2753555"/>
            <a:ext cx="3600450" cy="21240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6F35831-B5E9-4E35-9504-0CEB1EFEFEE0}"/>
              </a:ext>
            </a:extLst>
          </p:cNvPr>
          <p:cNvSpPr/>
          <p:nvPr/>
        </p:nvSpPr>
        <p:spPr>
          <a:xfrm>
            <a:off x="5460100" y="4186106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C197A6-4B41-4C81-A7AD-DB7A3C9F7CC3}"/>
              </a:ext>
            </a:extLst>
          </p:cNvPr>
          <p:cNvSpPr/>
          <p:nvPr/>
        </p:nvSpPr>
        <p:spPr>
          <a:xfrm>
            <a:off x="7751428" y="3791824"/>
            <a:ext cx="254419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C6C00-1624-41A1-B3C7-54A94C95DFA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47892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F781F3-EA8C-42E1-8661-859371E01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850" y="2666997"/>
            <a:ext cx="1485900" cy="1628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9DF2-CF6C-44A5-A624-F750F58AD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7350" y="2666997"/>
            <a:ext cx="1790700" cy="291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1336B4-6E03-4D9C-8E6A-40234E705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3550" y="3481385"/>
            <a:ext cx="3009900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929950-0931-4DD3-806B-D6D9FEE43B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550" y="1993840"/>
            <a:ext cx="3924300" cy="11239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30BC9-4DD6-4C07-9664-4F45281BE8E1}"/>
              </a:ext>
            </a:extLst>
          </p:cNvPr>
          <p:cNvSpPr/>
          <p:nvPr/>
        </p:nvSpPr>
        <p:spPr>
          <a:xfrm>
            <a:off x="679508" y="3707934"/>
            <a:ext cx="1208015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D1DA97FD-929F-41C7-B99A-2B760B9D0220}"/>
              </a:ext>
            </a:extLst>
          </p:cNvPr>
          <p:cNvSpPr/>
          <p:nvPr/>
        </p:nvSpPr>
        <p:spPr>
          <a:xfrm>
            <a:off x="3009812" y="4647502"/>
            <a:ext cx="748456" cy="338834"/>
          </a:xfrm>
          <a:prstGeom prst="borderCallout1">
            <a:avLst>
              <a:gd name="adj1" fmla="val 26177"/>
              <a:gd name="adj2" fmla="val 103751"/>
              <a:gd name="adj3" fmla="val -593115"/>
              <a:gd name="adj4" fmla="val 6666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6B4580-5DC4-4C65-9E30-4833C3A3D9A0}"/>
              </a:ext>
            </a:extLst>
          </p:cNvPr>
          <p:cNvCxnSpPr>
            <a:cxnSpLocks/>
          </p:cNvCxnSpPr>
          <p:nvPr/>
        </p:nvCxnSpPr>
        <p:spPr>
          <a:xfrm>
            <a:off x="3758268" y="4875642"/>
            <a:ext cx="423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4C862A-B1AE-422A-BEAA-AA2931C139E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770049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AECF8-A8C7-4D54-B372-FFAF63603C9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42768804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763DD3-BEED-43E7-A93C-490106CBE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500" y="2843212"/>
            <a:ext cx="3181350" cy="1171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105690-1C6B-41C3-BEAD-DF41FF214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787" y="2843212"/>
            <a:ext cx="3324225" cy="2771775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38F0DA10-D48D-4B7B-914C-01A82AA0F5E4}"/>
              </a:ext>
            </a:extLst>
          </p:cNvPr>
          <p:cNvSpPr/>
          <p:nvPr/>
        </p:nvSpPr>
        <p:spPr>
          <a:xfrm>
            <a:off x="3105150" y="5041783"/>
            <a:ext cx="1794021" cy="352338"/>
          </a:xfrm>
          <a:prstGeom prst="borderCallout1">
            <a:avLst>
              <a:gd name="adj1" fmla="val 52083"/>
              <a:gd name="adj2" fmla="val 99685"/>
              <a:gd name="adj3" fmla="val -458928"/>
              <a:gd name="adj4" fmla="val 2146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57AB5-8EE9-4E10-BFD7-D773DCA8DDE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30978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37656987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2FED8-C324-4EEA-A6D3-E95B7220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34" y="1993840"/>
            <a:ext cx="6535730" cy="469280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DC11B3B0-0601-4533-B10A-06855DD6E6CD}"/>
              </a:ext>
            </a:extLst>
          </p:cNvPr>
          <p:cNvSpPr/>
          <p:nvPr/>
        </p:nvSpPr>
        <p:spPr>
          <a:xfrm>
            <a:off x="4623905" y="2512956"/>
            <a:ext cx="1672390" cy="10467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2892-9983-4262-840B-BA9DDC49B114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278593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01062"/>
              </p:ext>
            </p:extLst>
          </p:nvPr>
        </p:nvGraphicFramePr>
        <p:xfrm>
          <a:off x="1682300" y="3396668"/>
          <a:ext cx="9290500" cy="191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ANSWER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59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802270"/>
            <a:ext cx="6925630" cy="1391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5281863" y="2464255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38DCF9-7D65-42D9-ADA7-1873AE3B0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963" y="3359983"/>
            <a:ext cx="9194672" cy="338686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32FA93-258B-44C6-8CDD-B3DF2BD38DF4}"/>
              </a:ext>
            </a:extLst>
          </p:cNvPr>
          <p:cNvCxnSpPr/>
          <p:nvPr/>
        </p:nvCxnSpPr>
        <p:spPr>
          <a:xfrm flipH="1">
            <a:off x="5281863" y="3036330"/>
            <a:ext cx="464437" cy="1373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36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702831"/>
            <a:ext cx="6925630" cy="1391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6603884" y="2359189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0DE6F-BA0A-47DE-A710-F72AF89DD8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100" y="3097050"/>
            <a:ext cx="8217568" cy="376095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6CB764-18F1-423C-92D5-E5DB76417F95}"/>
              </a:ext>
            </a:extLst>
          </p:cNvPr>
          <p:cNvCxnSpPr/>
          <p:nvPr/>
        </p:nvCxnSpPr>
        <p:spPr>
          <a:xfrm>
            <a:off x="7581900" y="2931264"/>
            <a:ext cx="563479" cy="1327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937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5601-A19F-40FA-ABBF-E02DCA54F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174812"/>
            <a:ext cx="8317600" cy="44225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A1FBD49-A12C-4D99-AAAE-AFCFBF62A5D1}"/>
              </a:ext>
            </a:extLst>
          </p:cNvPr>
          <p:cNvSpPr/>
          <p:nvPr/>
        </p:nvSpPr>
        <p:spPr>
          <a:xfrm>
            <a:off x="3937000" y="4800600"/>
            <a:ext cx="5158874" cy="723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40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B44F0-A8EE-45EF-A70B-E4B4E4189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6072299" cy="30602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0F5-072E-468C-A0F0-9C082F5CA2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9568" y="2565915"/>
            <a:ext cx="5606163" cy="306024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9C9FB8-12D4-40C6-BEB4-12845F3C7D90}"/>
              </a:ext>
            </a:extLst>
          </p:cNvPr>
          <p:cNvCxnSpPr/>
          <p:nvPr/>
        </p:nvCxnSpPr>
        <p:spPr>
          <a:xfrm>
            <a:off x="364624" y="4089306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185EC2-08CE-48C7-818A-2F351A34C8DE}"/>
              </a:ext>
            </a:extLst>
          </p:cNvPr>
          <p:cNvCxnSpPr/>
          <p:nvPr/>
        </p:nvCxnSpPr>
        <p:spPr>
          <a:xfrm>
            <a:off x="9442864" y="4125400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04638146-BDDD-49F0-96FB-680AB527F661}"/>
              </a:ext>
            </a:extLst>
          </p:cNvPr>
          <p:cNvSpPr/>
          <p:nvPr/>
        </p:nvSpPr>
        <p:spPr>
          <a:xfrm>
            <a:off x="7194884" y="4367463"/>
            <a:ext cx="4831318" cy="8662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222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9CE4E-060B-41E7-9738-1722AA8D4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5079969" cy="435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746C-448C-4665-AE35-1DD051001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1587" y="6096001"/>
            <a:ext cx="4157753" cy="73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C33F49-4891-4A08-AD42-2E595E221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6300" y="2323726"/>
            <a:ext cx="5169248" cy="379494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009F597-4B12-40BB-AB5F-5676F97CA838}"/>
              </a:ext>
            </a:extLst>
          </p:cNvPr>
          <p:cNvSpPr/>
          <p:nvPr/>
        </p:nvSpPr>
        <p:spPr>
          <a:xfrm>
            <a:off x="6791587" y="6118672"/>
            <a:ext cx="4123961" cy="7101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8AC6B2-0DB6-42F0-8C35-B4745043D120}"/>
              </a:ext>
            </a:extLst>
          </p:cNvPr>
          <p:cNvCxnSpPr/>
          <p:nvPr/>
        </p:nvCxnSpPr>
        <p:spPr>
          <a:xfrm>
            <a:off x="165798" y="2887579"/>
            <a:ext cx="1350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BD1943B-6474-425C-8135-DE3292D2E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6650" y="1718485"/>
            <a:ext cx="4295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6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F95F9-9A12-4594-B7DA-A04C544099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125" y="2565915"/>
            <a:ext cx="7763739" cy="429096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33B7C97-C975-48DD-B38E-C3ECEEB552C7}"/>
              </a:ext>
            </a:extLst>
          </p:cNvPr>
          <p:cNvSpPr/>
          <p:nvPr/>
        </p:nvSpPr>
        <p:spPr>
          <a:xfrm>
            <a:off x="7348762" y="5524501"/>
            <a:ext cx="1686954" cy="6958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534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4A9AA-1642-415C-A1D0-32D150812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183" y="1702831"/>
            <a:ext cx="6650734" cy="5142719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24BA19A-B0E9-4238-AD69-41FA86B6F7F1}"/>
              </a:ext>
            </a:extLst>
          </p:cNvPr>
          <p:cNvSpPr/>
          <p:nvPr/>
        </p:nvSpPr>
        <p:spPr>
          <a:xfrm>
            <a:off x="2927350" y="5137484"/>
            <a:ext cx="273050" cy="6136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58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354CA-9D99-4E00-9745-D71822BA1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9807" y="1913817"/>
            <a:ext cx="9677400" cy="4838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193AAB-69C4-4D40-A094-297CE6CB11B9}"/>
              </a:ext>
            </a:extLst>
          </p:cNvPr>
          <p:cNvSpPr/>
          <p:nvPr/>
        </p:nvSpPr>
        <p:spPr>
          <a:xfrm>
            <a:off x="10154653" y="6118672"/>
            <a:ext cx="1720515" cy="7393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953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871A2-C570-46B9-88BB-E87F81D41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731" y="3036330"/>
            <a:ext cx="11332237" cy="33474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930D7FB-4915-47A6-BC90-8A9C9A069299}"/>
              </a:ext>
            </a:extLst>
          </p:cNvPr>
          <p:cNvSpPr/>
          <p:nvPr/>
        </p:nvSpPr>
        <p:spPr>
          <a:xfrm>
            <a:off x="10864516" y="5612427"/>
            <a:ext cx="962526" cy="3824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528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A4CE-7DFB-43A8-96FD-B693CBB54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979" y="2548040"/>
            <a:ext cx="8634053" cy="40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53332"/>
              </p:ext>
            </p:extLst>
          </p:nvPr>
        </p:nvGraphicFramePr>
        <p:xfrm>
          <a:off x="1682300" y="2309740"/>
          <a:ext cx="9290500" cy="116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43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80E5D3-E575-465F-BF52-B54CFC918244}"/>
              </a:ext>
            </a:extLst>
          </p:cNvPr>
          <p:cNvSpPr txBox="1"/>
          <p:nvPr/>
        </p:nvSpPr>
        <p:spPr>
          <a:xfrm>
            <a:off x="348915" y="38190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ANSWERCATESUB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2E8922-24CF-4839-8D3C-E5E14F30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31692"/>
              </p:ext>
            </p:extLst>
          </p:nvPr>
        </p:nvGraphicFramePr>
        <p:xfrm>
          <a:off x="1682300" y="4475320"/>
          <a:ext cx="92905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1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A68DC-3532-4DCD-AC85-982355821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763" y="1790757"/>
            <a:ext cx="7781925" cy="48672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C7CBB76-EA34-4A91-93CC-2C79A87B896C}"/>
              </a:ext>
            </a:extLst>
          </p:cNvPr>
          <p:cNvSpPr/>
          <p:nvPr/>
        </p:nvSpPr>
        <p:spPr>
          <a:xfrm>
            <a:off x="2562726" y="6096001"/>
            <a:ext cx="7483642" cy="5815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250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1E17B9-F521-4D35-B8ED-695EE83AA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75815"/>
            <a:ext cx="8794139" cy="3857331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529FB9D-DA91-443C-8A37-D76E73407425}"/>
              </a:ext>
            </a:extLst>
          </p:cNvPr>
          <p:cNvSpPr/>
          <p:nvPr/>
        </p:nvSpPr>
        <p:spPr>
          <a:xfrm>
            <a:off x="2526632" y="5221705"/>
            <a:ext cx="578518" cy="7732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164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D66D53-60EE-4E3D-A0D7-9619FC99B6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072827"/>
            <a:ext cx="6527314" cy="4732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107EC-1FFF-4B11-A195-DBAF223BC7CE}"/>
              </a:ext>
            </a:extLst>
          </p:cNvPr>
          <p:cNvCxnSpPr>
            <a:cxnSpLocks/>
          </p:cNvCxnSpPr>
          <p:nvPr/>
        </p:nvCxnSpPr>
        <p:spPr>
          <a:xfrm>
            <a:off x="4117474" y="5910695"/>
            <a:ext cx="598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61651671-3BF7-413F-AC1F-77CAF4D80132}"/>
              </a:ext>
            </a:extLst>
          </p:cNvPr>
          <p:cNvSpPr/>
          <p:nvPr/>
        </p:nvSpPr>
        <p:spPr>
          <a:xfrm>
            <a:off x="5811253" y="5907505"/>
            <a:ext cx="890336" cy="3128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8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5E424-CDA4-418E-9C13-ADBB39F78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2072826"/>
            <a:ext cx="7618025" cy="476261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A045566-8888-4C7B-BD48-628208BB635C}"/>
              </a:ext>
            </a:extLst>
          </p:cNvPr>
          <p:cNvSpPr/>
          <p:nvPr/>
        </p:nvSpPr>
        <p:spPr>
          <a:xfrm>
            <a:off x="2755232" y="5366084"/>
            <a:ext cx="5872875" cy="5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17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44506-31F2-4FCD-A1CA-913D5424B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933" y="2115773"/>
            <a:ext cx="8375649" cy="46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37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E77A-A2F4-4274-B452-4837F5CB5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13817"/>
            <a:ext cx="8718774" cy="49441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12422-4CC6-4287-856F-F24DF7F79615}"/>
              </a:ext>
            </a:extLst>
          </p:cNvPr>
          <p:cNvSpPr/>
          <p:nvPr/>
        </p:nvSpPr>
        <p:spPr>
          <a:xfrm>
            <a:off x="2259901" y="6352674"/>
            <a:ext cx="7092749" cy="5053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9F44B1E-14C1-417D-8358-9236F9424203}"/>
              </a:ext>
            </a:extLst>
          </p:cNvPr>
          <p:cNvSpPr/>
          <p:nvPr/>
        </p:nvSpPr>
        <p:spPr>
          <a:xfrm>
            <a:off x="2973304" y="3688041"/>
            <a:ext cx="263692" cy="3609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41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7C1DEB-5DB4-4999-8A15-2BB396EFD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26" y="2448601"/>
            <a:ext cx="10963275" cy="4295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E4CEA3-94DE-4162-92C5-6F1329E34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925" y="1702831"/>
            <a:ext cx="4248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00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4410-CA31-483A-B8B2-5996C5F0A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025" y="1904998"/>
            <a:ext cx="9409196" cy="489547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081F941-C725-49A8-83B5-82242F524E11}"/>
              </a:ext>
            </a:extLst>
          </p:cNvPr>
          <p:cNvSpPr/>
          <p:nvPr/>
        </p:nvSpPr>
        <p:spPr>
          <a:xfrm>
            <a:off x="2610853" y="6208295"/>
            <a:ext cx="8903368" cy="4451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9FAA8-F6EE-416C-99D9-8645DBEBB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9435" y="1708665"/>
            <a:ext cx="3000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</a:p>
        </p:txBody>
      </p:sp>
    </p:spTree>
    <p:extLst>
      <p:ext uri="{BB962C8B-B14F-4D97-AF65-F5344CB8AC3E}">
        <p14:creationId xmlns:p14="http://schemas.microsoft.com/office/powerpoint/2010/main" val="345097895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327" y="1883228"/>
            <a:ext cx="6878387" cy="46920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032500" y="3994484"/>
            <a:ext cx="2991184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CATEGORY_ACCOMODATION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78086"/>
              </p:ext>
            </p:extLst>
          </p:nvPr>
        </p:nvGraphicFramePr>
        <p:xfrm>
          <a:off x="1682300" y="3396668"/>
          <a:ext cx="9290500" cy="226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숙소카테고리설명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숙소종류구분번호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41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DE0D9-ECCF-4C1A-8754-260772512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883228"/>
            <a:ext cx="9675463" cy="4543851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608BC36-BB61-4F2B-9E87-59E2E578C094}"/>
              </a:ext>
            </a:extLst>
          </p:cNvPr>
          <p:cNvSpPr/>
          <p:nvPr/>
        </p:nvSpPr>
        <p:spPr>
          <a:xfrm>
            <a:off x="2601495" y="3200400"/>
            <a:ext cx="325855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083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정보 변경</a:t>
            </a:r>
          </a:p>
        </p:txBody>
      </p:sp>
    </p:spTree>
    <p:extLst>
      <p:ext uri="{BB962C8B-B14F-4D97-AF65-F5344CB8AC3E}">
        <p14:creationId xmlns:p14="http://schemas.microsoft.com/office/powerpoint/2010/main" val="32010367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3838074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97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A5FF75-110E-43AA-8D1E-5D87F3AE7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290" y="1707203"/>
            <a:ext cx="6817160" cy="5057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0B7D6-63D7-42FF-ADF2-08D3645F16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825" y="1937880"/>
            <a:ext cx="4257675" cy="133350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F1C8B4A-6887-42C0-A801-F8D374376433}"/>
              </a:ext>
            </a:extLst>
          </p:cNvPr>
          <p:cNvSpPr/>
          <p:nvPr/>
        </p:nvSpPr>
        <p:spPr>
          <a:xfrm>
            <a:off x="2713290" y="6304547"/>
            <a:ext cx="836026" cy="4598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0213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412683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47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B0949-A785-4D41-A991-5072ED068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158067" cy="5112335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128B611C-D352-417F-8E23-48B9EDC30C30}"/>
              </a:ext>
            </a:extLst>
          </p:cNvPr>
          <p:cNvSpPr/>
          <p:nvPr/>
        </p:nvSpPr>
        <p:spPr>
          <a:xfrm>
            <a:off x="2927350" y="5811253"/>
            <a:ext cx="1187450" cy="5534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849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56221" y="4427621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3980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6B6F3-B135-4CE0-9E9D-59255ADA18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987" y="1724602"/>
            <a:ext cx="7508792" cy="51308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A7A4785-1690-4FE1-BA32-B12345C84F6A}"/>
              </a:ext>
            </a:extLst>
          </p:cNvPr>
          <p:cNvSpPr/>
          <p:nvPr/>
        </p:nvSpPr>
        <p:spPr>
          <a:xfrm>
            <a:off x="2572753" y="6505301"/>
            <a:ext cx="818147" cy="371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25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631F4-A36E-4B58-82A8-EB2355408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2409" y="1724602"/>
            <a:ext cx="7143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0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20126" y="474044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2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CITY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7343"/>
              </p:ext>
            </p:extLst>
          </p:nvPr>
        </p:nvGraphicFramePr>
        <p:xfrm>
          <a:off x="1682300" y="2361500"/>
          <a:ext cx="9290500" cy="1531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433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도시이미지파일명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5ECEF7-CAA5-44C0-BB5A-C2A7BB828A5D}"/>
              </a:ext>
            </a:extLst>
          </p:cNvPr>
          <p:cNvSpPr txBox="1"/>
          <p:nvPr/>
        </p:nvSpPr>
        <p:spPr>
          <a:xfrm>
            <a:off x="348915" y="396410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COUNTRY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4130FC-42E5-49F9-B2CE-F2D85D1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3912"/>
              </p:ext>
            </p:extLst>
          </p:nvPr>
        </p:nvGraphicFramePr>
        <p:xfrm>
          <a:off x="1682300" y="4561601"/>
          <a:ext cx="92905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59597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FLAG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국기이미지파일명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393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B0459-35D4-4637-BBE3-A821891E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59" y="1724602"/>
            <a:ext cx="6199505" cy="5109270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8E59872-0E58-4DDA-A2BA-43D5610124A1}"/>
              </a:ext>
            </a:extLst>
          </p:cNvPr>
          <p:cNvSpPr/>
          <p:nvPr/>
        </p:nvSpPr>
        <p:spPr>
          <a:xfrm>
            <a:off x="6211322" y="5856553"/>
            <a:ext cx="489265" cy="4692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702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C480D-C5FF-46C3-93C2-5D8DCB13A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7068" y="1790757"/>
            <a:ext cx="7545977" cy="5050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5B0DA-E377-4562-8E78-8D4494863362}"/>
              </a:ext>
            </a:extLst>
          </p:cNvPr>
          <p:cNvSpPr/>
          <p:nvPr/>
        </p:nvSpPr>
        <p:spPr>
          <a:xfrm>
            <a:off x="2686550" y="6460958"/>
            <a:ext cx="990099" cy="4680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1BC333-D1CB-4FCE-9D7F-2B845E8D8FF4}"/>
              </a:ext>
            </a:extLst>
          </p:cNvPr>
          <p:cNvCxnSpPr/>
          <p:nvPr/>
        </p:nvCxnSpPr>
        <p:spPr>
          <a:xfrm>
            <a:off x="6619374" y="4523874"/>
            <a:ext cx="1934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810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533900" y="4981073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433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BEC8B-84FF-44F0-AB98-C88B570241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319" y="2317194"/>
            <a:ext cx="9057213" cy="3801478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005634C-8C98-4ADE-AE39-7BCD71081161}"/>
              </a:ext>
            </a:extLst>
          </p:cNvPr>
          <p:cNvSpPr/>
          <p:nvPr/>
        </p:nvSpPr>
        <p:spPr>
          <a:xfrm>
            <a:off x="3105150" y="4259179"/>
            <a:ext cx="480261" cy="4812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592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76C34-A035-4D85-827E-092B3B283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6244" y="2274331"/>
            <a:ext cx="8742045" cy="39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611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10908066" y="6172200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479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50E57-87E1-4D8A-B73C-59BE90D61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1913817"/>
            <a:ext cx="10069566" cy="49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80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4E6B1-613A-4529-873F-0AD7D99B7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93840"/>
            <a:ext cx="9596528" cy="474617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266C4B6E-B261-4BC9-BB9D-C943586FFDA7}"/>
              </a:ext>
            </a:extLst>
          </p:cNvPr>
          <p:cNvSpPr/>
          <p:nvPr/>
        </p:nvSpPr>
        <p:spPr>
          <a:xfrm>
            <a:off x="2343150" y="5612427"/>
            <a:ext cx="1206166" cy="7282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467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현재 예약 상황</a:t>
            </a:r>
          </a:p>
        </p:txBody>
      </p:sp>
    </p:spTree>
    <p:extLst>
      <p:ext uri="{BB962C8B-B14F-4D97-AF65-F5344CB8AC3E}">
        <p14:creationId xmlns:p14="http://schemas.microsoft.com/office/powerpoint/2010/main" val="161842427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6AECF-8EB1-40E6-A2B2-735539BD57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89" y="3429000"/>
            <a:ext cx="11830822" cy="278344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09D5B9DF-38F3-4540-BAC2-2B9592CA62AE}"/>
              </a:ext>
            </a:extLst>
          </p:cNvPr>
          <p:cNvSpPr/>
          <p:nvPr/>
        </p:nvSpPr>
        <p:spPr>
          <a:xfrm>
            <a:off x="10647947" y="5143205"/>
            <a:ext cx="288758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1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GRADE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40494"/>
              </p:ext>
            </p:extLst>
          </p:nvPr>
        </p:nvGraphicFramePr>
        <p:xfrm>
          <a:off x="1682300" y="2430510"/>
          <a:ext cx="9290500" cy="336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SUBJECT_SUB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부제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MBID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상대이메일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0860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403E-5905-49F8-9200-614904A542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195" y="2565915"/>
            <a:ext cx="9779812" cy="4247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9F5BB2-4CCF-4B46-9C2D-BB1B3434E5B8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</p:spTree>
    <p:extLst>
      <p:ext uri="{BB962C8B-B14F-4D97-AF65-F5344CB8AC3E}">
        <p14:creationId xmlns:p14="http://schemas.microsoft.com/office/powerpoint/2010/main" val="36398081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예약 명세서 확인</a:t>
            </a:r>
          </a:p>
        </p:txBody>
      </p:sp>
    </p:spTree>
    <p:extLst>
      <p:ext uri="{BB962C8B-B14F-4D97-AF65-F5344CB8AC3E}">
        <p14:creationId xmlns:p14="http://schemas.microsoft.com/office/powerpoint/2010/main" val="27226923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0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예약 명세서 확인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62FB2-ACFA-4BE3-B2EE-F5AEEF1DB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3002599"/>
            <a:ext cx="10639425" cy="38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90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청구서 확인</a:t>
            </a:r>
          </a:p>
        </p:txBody>
      </p:sp>
    </p:spTree>
    <p:extLst>
      <p:ext uri="{BB962C8B-B14F-4D97-AF65-F5344CB8AC3E}">
        <p14:creationId xmlns:p14="http://schemas.microsoft.com/office/powerpoint/2010/main" val="57089765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4E03-1D31-4C78-B34F-956CD0A39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548040"/>
            <a:ext cx="10438348" cy="4000325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CB392CC-6F71-49D4-9525-0393DDD52E03}"/>
              </a:ext>
            </a:extLst>
          </p:cNvPr>
          <p:cNvSpPr/>
          <p:nvPr/>
        </p:nvSpPr>
        <p:spPr>
          <a:xfrm>
            <a:off x="5727032" y="4641003"/>
            <a:ext cx="305468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300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F1CEB-DEAC-4852-BE95-95AD7AA21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599356"/>
            <a:ext cx="10520004" cy="40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035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3599B-3AB3-43D6-B650-16570B20D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76" y="3306465"/>
            <a:ext cx="10752847" cy="31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257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hlinkClick r:id="rId13"/>
            <a:extLst>
              <a:ext uri="{FF2B5EF4-FFF2-40B4-BE49-F238E27FC236}">
                <a16:creationId xmlns:a16="http://schemas.microsoft.com/office/drawing/2014/main" id="{79E16D17-D5BC-4900-BF8D-E915F6C22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5322" y="1904999"/>
            <a:ext cx="6471342" cy="46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4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85042"/>
              </p:ext>
            </p:extLst>
          </p:nvPr>
        </p:nvGraphicFramePr>
        <p:xfrm>
          <a:off x="1682300" y="2430510"/>
          <a:ext cx="9290500" cy="36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계정번호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LAST_NAME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FIRST_NAME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09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81222"/>
              </p:ext>
            </p:extLst>
          </p:nvPr>
        </p:nvGraphicFramePr>
        <p:xfrm>
          <a:off x="1682300" y="2430510"/>
          <a:ext cx="9290500" cy="272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GUEST_NAME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게스트이름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4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05267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176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79395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숙박업체명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LODGE_DATE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RECOM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REPLY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6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30838"/>
              </p:ext>
            </p:extLst>
          </p:nvPr>
        </p:nvGraphicFramePr>
        <p:xfrm>
          <a:off x="1682300" y="2430510"/>
          <a:ext cx="9290500" cy="39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방이름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ROOMCLASS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방종류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QTY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PEOPLE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8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244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Usecase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5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C64C01-BB83-4F18-98DE-B3BF0E2099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755" y="2557301"/>
            <a:ext cx="9230489" cy="3722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메인</a:t>
            </a:r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593520-F4A3-4183-A28D-3BC468B364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7414" y="2464255"/>
            <a:ext cx="8516428" cy="40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6F884-88CB-4E49-AAD1-536B4F3E21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5446" y="2274331"/>
            <a:ext cx="8414108" cy="42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DB123-FF87-4A32-887A-735DC16BD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838" y="2477989"/>
            <a:ext cx="6518508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964B9-9A0E-46C3-AE93-09867C91D6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1637" y="2288259"/>
            <a:ext cx="8446168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D8ADC-D65F-47DA-85D0-E47BD5229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5062" y="2868200"/>
            <a:ext cx="4714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63872C-B0DA-4F26-91FC-460744EBC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6987" y="2235460"/>
            <a:ext cx="7058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11136-7709-42AD-84DA-35F24FF1A2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8155" y="2244869"/>
            <a:ext cx="4796290" cy="43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고객서비스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432121-99D5-4987-9033-403547EE2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2418" y="2244869"/>
            <a:ext cx="7160164" cy="43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19408-BAD3-4F90-9302-81A873D24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899" y="2385335"/>
            <a:ext cx="7121525" cy="44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45681-0986-4FF5-9503-855DA414D3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6203" y="2645227"/>
            <a:ext cx="9061497" cy="38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이용후기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36FB0-2E53-45D2-95A9-B03E79AF9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927" y="2781102"/>
            <a:ext cx="9691146" cy="33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상세정보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C152B8-73DC-447A-BB7B-F0C2A69D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9250" y="2304523"/>
            <a:ext cx="6591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0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5E525C-BDDE-4BC1-8EA3-C879AC762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2025" y="2274331"/>
            <a:ext cx="7448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8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46E0F-0DDF-4BB3-B649-30E8B8FC9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2464255"/>
            <a:ext cx="7772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3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E2BED-2B84-476F-9F1F-912B60FCB8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346938"/>
            <a:ext cx="8097980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5672A-F0A5-410F-A111-D7FD820B1C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8122" y="2481856"/>
            <a:ext cx="7974640" cy="42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2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A04F1-3759-4917-A043-483888C3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962" y="2803108"/>
            <a:ext cx="8968076" cy="31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8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32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Class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06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Main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92953-B287-448A-BF64-5F2BC1CF2D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235460"/>
            <a:ext cx="6109610" cy="46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4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Accomodation</a:t>
            </a:r>
            <a:r>
              <a:rPr lang="en-US" altLang="ko-KR" sz="2800" b="1" dirty="0"/>
              <a:t>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7E8A-D950-405A-B58D-C5DBBF10B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295525"/>
            <a:ext cx="7705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4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991B6-D9A8-498A-B366-99411ACD1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1576" y="2244869"/>
            <a:ext cx="6285153" cy="46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8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Admin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A9C80E-3A51-485F-A5F4-0297B33DD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4025" y="2708791"/>
            <a:ext cx="5924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6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Business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E0E4C-3F1E-40BC-8F44-339A54674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1849" y="2264591"/>
            <a:ext cx="5683585" cy="46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9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A6656D-16EF-4B80-934A-7897FD2AF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5896" y="2244868"/>
            <a:ext cx="7488976" cy="46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3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4AD22-F2E1-41F2-B721-0C64746EF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573" y="2274331"/>
            <a:ext cx="819473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Sqeuence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22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17D40-27E4-41F7-AFAD-EB7A7B030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637" y="2244869"/>
            <a:ext cx="9324725" cy="4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4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4FFD7-8570-4C3B-87D6-F61FAAACA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5316" y="2094923"/>
            <a:ext cx="6987334" cy="49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2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프로필 사진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4430D6-3CDF-4920-B9CE-1D41D5B7F0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1783" y="2464255"/>
            <a:ext cx="8591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3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닉네임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생일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7E01D-359B-4554-BC9B-10107B84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3939" y="2274331"/>
            <a:ext cx="65627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국가 지역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DABF0-AB62-434B-970C-FBAF1F6B9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5832" y="2675816"/>
            <a:ext cx="7886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2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전화번호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51F69-0A22-47BC-8805-66AD3D258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478" y="2640708"/>
            <a:ext cx="9285043" cy="3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5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신용카드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278A8-DE13-4538-B8BA-933CA51DC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338" y="2557301"/>
            <a:ext cx="10393324" cy="3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5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비밀번호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CC619-9FD6-48E1-9284-E6A3351068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687" y="2695174"/>
            <a:ext cx="10185625" cy="33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3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하나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618FD-02A9-4132-83EE-B208FB9440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378" y="2464255"/>
            <a:ext cx="7855072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6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여러 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51333-D254-4922-9C08-F18C137F81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284" y="2464255"/>
            <a:ext cx="8046031" cy="42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시설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F0254-C42D-4443-A619-8693DC460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877" y="2308741"/>
            <a:ext cx="7589773" cy="4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방 설정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74B8FA-7E3F-4DE0-BF1C-9A49F28ED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3101" y="2442198"/>
            <a:ext cx="8082511" cy="4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8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설명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773D43-7A2D-47E7-9F2A-A767C91D9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1098" y="2354033"/>
            <a:ext cx="7942102" cy="44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8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정책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5882F-04AE-4D5C-A829-AE7EC593A5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099" y="2430746"/>
            <a:ext cx="7843921" cy="42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69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주변시설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B79F55-BECE-42DB-AC4D-16AB2B6110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019" y="2433871"/>
            <a:ext cx="7561431" cy="4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4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이미지 변경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A3B1E4-3B71-4239-9E97-CA18DD442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6513" y="2300582"/>
            <a:ext cx="6399046" cy="45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28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내 숙소 예약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DD263-A6E1-4DE2-9D63-4060D0B88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4257" y="2274331"/>
            <a:ext cx="7406941" cy="44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통계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6CD79-89FB-4522-915D-4A3F49615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207" y="2274331"/>
            <a:ext cx="6536257" cy="4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8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명세서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640BF5-F8C7-4517-B40C-7F768185C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4321" y="2280042"/>
            <a:ext cx="7483668" cy="4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1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키워드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FCF6E-24AD-4AA2-B13F-A1271494D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2695" y="2477989"/>
            <a:ext cx="8195001" cy="39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4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19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51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숙소종류별 검색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3C492D-1934-4706-9AD9-4F332603A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83" y="2675816"/>
            <a:ext cx="10850305" cy="37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68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63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FBECAC-41E9-4E09-AAD6-507677C91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8495" y="2515858"/>
            <a:ext cx="7528009" cy="42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1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숙소명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85B6698-4279-4622-BF47-44BB88CBF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299" y="2294385"/>
            <a:ext cx="7874402" cy="43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1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종류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9A918-5AD2-47E4-A446-DF55FFB96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243" y="2368215"/>
            <a:ext cx="7812904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9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예약가능옵션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96750-02C2-47C1-B94B-3CC2F38C30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0" y="2292531"/>
            <a:ext cx="7867132" cy="44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3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F63B9-55B2-440E-8C11-944BE677CA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050" y="2485502"/>
            <a:ext cx="9481392" cy="40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56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0AA3F-DB89-4C08-A242-61916DA395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850" y="2913798"/>
            <a:ext cx="9879872" cy="34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81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06CEF-78AB-4D3C-993F-6FA91722C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9430" y="3204335"/>
            <a:ext cx="8806139" cy="24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37" y="3874437"/>
            <a:ext cx="2738225" cy="1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메인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8D5D94-A7A2-499D-940A-B2DE85E6B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175" y="2477989"/>
            <a:ext cx="7153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3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F12D2-FBBE-4C24-B79F-B87A8B57B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588" y="2557301"/>
            <a:ext cx="6930960" cy="38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97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지원 메일 작성</a:t>
            </a:r>
            <a:endParaRPr lang="en-US" altLang="ko-KR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38976-AAAD-44D0-8640-0B0A7FC59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828" y="2274331"/>
            <a:ext cx="6075343" cy="43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이용후기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95851-01B6-483B-A45C-7834C6AA1E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9289" y="2383660"/>
            <a:ext cx="5856121" cy="44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0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홈페이지 리뷰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87AA51-9438-45B3-9338-FA93768083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736" y="2436291"/>
            <a:ext cx="7343128" cy="43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0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사용자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BC4DC-9C40-4CEC-8ECC-495674C6C2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0707" y="2244869"/>
            <a:ext cx="5410200" cy="4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62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52A2E-5D1F-4C8D-A2A3-45C9A8A5B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39" y="2430167"/>
            <a:ext cx="7168925" cy="43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8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메인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43DBE2-3DF6-461C-B220-AD81939D5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831" y="2482516"/>
            <a:ext cx="5879557" cy="4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53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서브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A695CD-2688-4FB2-9028-B7407EBB9A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7832" y="2464254"/>
            <a:ext cx="5924269" cy="43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0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2C743-91E8-4D46-B203-F34F2C7FF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3810" y="2381181"/>
            <a:ext cx="7041664" cy="44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3590</Words>
  <Application>Microsoft Office PowerPoint</Application>
  <PresentationFormat>와이드스크린</PresentationFormat>
  <Paragraphs>2231</Paragraphs>
  <Slides>227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227</vt:i4>
      </vt:variant>
    </vt:vector>
  </HeadingPairs>
  <TitlesOfParts>
    <vt:vector size="2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19-2-7</cp:lastModifiedBy>
  <cp:revision>381</cp:revision>
  <dcterms:created xsi:type="dcterms:W3CDTF">2019-06-18T08:25:44Z</dcterms:created>
  <dcterms:modified xsi:type="dcterms:W3CDTF">2019-06-20T03:25:10Z</dcterms:modified>
</cp:coreProperties>
</file>